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9" r:id="rId14"/>
    <p:sldId id="575" r:id="rId15"/>
    <p:sldId id="337" r:id="rId16"/>
    <p:sldId id="336" r:id="rId17"/>
    <p:sldId id="272" r:id="rId18"/>
    <p:sldId id="578" r:id="rId19"/>
    <p:sldId id="262" r:id="rId20"/>
    <p:sldId id="260" r:id="rId21"/>
    <p:sldId id="569" r:id="rId22"/>
    <p:sldId id="568" r:id="rId23"/>
    <p:sldId id="349" r:id="rId24"/>
    <p:sldId id="567" r:id="rId25"/>
    <p:sldId id="340" r:id="rId26"/>
    <p:sldId id="273" r:id="rId27"/>
    <p:sldId id="339" r:id="rId28"/>
    <p:sldId id="342" r:id="rId29"/>
    <p:sldId id="271" r:id="rId30"/>
    <p:sldId id="258" r:id="rId31"/>
    <p:sldId id="267" r:id="rId32"/>
    <p:sldId id="269" r:id="rId33"/>
    <p:sldId id="261" r:id="rId34"/>
    <p:sldId id="270" r:id="rId35"/>
    <p:sldId id="341" r:id="rId36"/>
    <p:sldId id="335" r:id="rId37"/>
    <p:sldId id="265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23/07/2024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23/07/2024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23/07/2024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i.meta.com/research/publications/the-llama-3-herd-of-model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75097" y="2026912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2"/>
              </a:rPr>
              <a:t>Llama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98531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542262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21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24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1414</Words>
  <Application>Microsoft Office PowerPoint</Application>
  <PresentationFormat>Widescreen</PresentationFormat>
  <Paragraphs>329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LLMs in Plain Terms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68</cp:revision>
  <dcterms:created xsi:type="dcterms:W3CDTF">2023-09-26T07:24:08Z</dcterms:created>
  <dcterms:modified xsi:type="dcterms:W3CDTF">2024-07-23T18:14:46Z</dcterms:modified>
</cp:coreProperties>
</file>